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Barlow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9" d="100"/>
          <a:sy n="59" d="100"/>
        </p:scale>
        <p:origin x="460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36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2155031"/>
            <a:ext cx="7381875" cy="19302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550"/>
              </a:lnSpc>
              <a:buNone/>
            </a:pPr>
            <a:r>
              <a:rPr lang="en-US" sz="60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QUETELET INDEX: RPA MINI PROJECT</a:t>
            </a:r>
            <a:endParaRPr lang="en-US" sz="6050" dirty="0"/>
          </a:p>
        </p:txBody>
      </p:sp>
      <p:sp>
        <p:nvSpPr>
          <p:cNvPr id="4" name="Text 1"/>
          <p:cNvSpPr/>
          <p:nvPr/>
        </p:nvSpPr>
        <p:spPr>
          <a:xfrm>
            <a:off x="881063" y="4462820"/>
            <a:ext cx="7381875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Explore the innovative fusion of healthcare metrics and robotic process automation. This project automates Body Mass Index calculations using UiPath, revolutionizing large-scale health assessments.</a:t>
            </a:r>
            <a:endParaRPr lang="en-US" sz="1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1470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3952161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Project Abstract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81063" y="5312093"/>
            <a:ext cx="566380" cy="566380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91565" y="5427464"/>
            <a:ext cx="145256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699141" y="5312093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BMI Significance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99141" y="5812750"/>
            <a:ext cx="3303508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Quetelet index offers a simple yet effective measure for health assessments.</a:t>
            </a:r>
            <a:endParaRPr lang="en-US" sz="1950" dirty="0"/>
          </a:p>
        </p:txBody>
      </p:sp>
      <p:sp>
        <p:nvSpPr>
          <p:cNvPr id="8" name="Shape 5"/>
          <p:cNvSpPr/>
          <p:nvPr/>
        </p:nvSpPr>
        <p:spPr>
          <a:xfrm>
            <a:off x="5254347" y="5312093"/>
            <a:ext cx="566380" cy="566380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44133" y="5427464"/>
            <a:ext cx="186690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6072426" y="5312093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RPA Integration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072426" y="5812750"/>
            <a:ext cx="3303508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UiPath automates BMI calculation, streamlining data processing for large datasets.</a:t>
            </a:r>
            <a:endParaRPr lang="en-US" sz="1950" dirty="0"/>
          </a:p>
        </p:txBody>
      </p:sp>
      <p:sp>
        <p:nvSpPr>
          <p:cNvPr id="12" name="Shape 9"/>
          <p:cNvSpPr/>
          <p:nvPr/>
        </p:nvSpPr>
        <p:spPr>
          <a:xfrm>
            <a:off x="9627632" y="5312093"/>
            <a:ext cx="566380" cy="566380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12536" y="5427464"/>
            <a:ext cx="196572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0445710" y="5312093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Efficiency Boost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45710" y="5812750"/>
            <a:ext cx="3303508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End-to-end automation ensures consistency, reduces manual effort, and improves scalability.</a:t>
            </a:r>
            <a:endParaRPr lang="en-US" sz="1950" dirty="0"/>
          </a:p>
        </p:txBody>
      </p:sp>
      <p:sp>
        <p:nvSpPr>
          <p:cNvPr id="17" name="Right Arrow 16"/>
          <p:cNvSpPr/>
          <p:nvPr/>
        </p:nvSpPr>
        <p:spPr>
          <a:xfrm>
            <a:off x="12769327" y="7691718"/>
            <a:ext cx="1861073" cy="5378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560" y="680204"/>
            <a:ext cx="5483066" cy="685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Problem Statement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218367" y="1735574"/>
            <a:ext cx="30480" cy="5813703"/>
          </a:xfrm>
          <a:prstGeom prst="roundRect">
            <a:avLst>
              <a:gd name="adj" fmla="val 1214271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480661" y="2275403"/>
            <a:ext cx="863560" cy="30480"/>
          </a:xfrm>
          <a:prstGeom prst="roundRect">
            <a:avLst>
              <a:gd name="adj" fmla="val 1214271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956072" y="2013109"/>
            <a:ext cx="555069" cy="555069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62407" y="2126099"/>
            <a:ext cx="14228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590562" y="1982272"/>
            <a:ext cx="2741533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Inefficiency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590562" y="2472928"/>
            <a:ext cx="5689878" cy="789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Manual BMI calculations for large datasets are time-consuming and prone to errors.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480661" y="4295537"/>
            <a:ext cx="863560" cy="30480"/>
          </a:xfrm>
          <a:prstGeom prst="roundRect">
            <a:avLst>
              <a:gd name="adj" fmla="val 1214271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956072" y="4033242"/>
            <a:ext cx="555069" cy="555069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142167" y="4146232"/>
            <a:ext cx="182880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590562" y="4002405"/>
            <a:ext cx="2741533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Accuracy Concerns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590562" y="4493062"/>
            <a:ext cx="5689878" cy="789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Human error in calculations can lead to incorrect health assessments.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1480661" y="6315670"/>
            <a:ext cx="863560" cy="30480"/>
          </a:xfrm>
          <a:prstGeom prst="roundRect">
            <a:avLst>
              <a:gd name="adj" fmla="val 1214271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956072" y="6053376"/>
            <a:ext cx="555069" cy="555069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37285" y="6166366"/>
            <a:ext cx="192643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590562" y="6022538"/>
            <a:ext cx="2741533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Scalability Issues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590562" y="6513195"/>
            <a:ext cx="5689878" cy="789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Manual processes limit the ability to handle increasing volumes of health data.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6010" y="541734"/>
            <a:ext cx="4378523" cy="547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Proposed Solution</a:t>
            </a:r>
            <a:endParaRPr lang="en-US" sz="3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6010" y="1384578"/>
            <a:ext cx="985123" cy="15762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56646" y="1581507"/>
            <a:ext cx="2189202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Extraction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7456646" y="1973223"/>
            <a:ext cx="648414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UiPath bot extracts weight and height data from structured sources.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6010" y="2960846"/>
            <a:ext cx="985123" cy="15762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56646" y="3157776"/>
            <a:ext cx="2366963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Automated Calculation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7456646" y="3549491"/>
            <a:ext cx="648414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Bot processes entries using BMI formula with integrated error handling.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6010" y="4537115"/>
            <a:ext cx="985123" cy="15762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56646" y="4734044"/>
            <a:ext cx="2189202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Result Logging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7456646" y="5125760"/>
            <a:ext cx="6484144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Calculated BMIs are logged and exported for further analysis.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6010" y="6113383"/>
            <a:ext cx="985123" cy="157626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56646" y="6310313"/>
            <a:ext cx="2416254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Unattended Processing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7456646" y="6702028"/>
            <a:ext cx="6484144" cy="630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UiPath Orchestrator enables scheduled, high-volume unattended processing.</a:t>
            </a:r>
            <a:endParaRPr lang="en-US" sz="1550" dirty="0"/>
          </a:p>
        </p:txBody>
      </p:sp>
      <p:sp>
        <p:nvSpPr>
          <p:cNvPr id="16" name="Right Arrow 15"/>
          <p:cNvSpPr/>
          <p:nvPr/>
        </p:nvSpPr>
        <p:spPr>
          <a:xfrm>
            <a:off x="12930692" y="7689651"/>
            <a:ext cx="1699708" cy="5399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2432209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Project Conclusion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81063" y="3760708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Efficiency Gains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81063" y="4362093"/>
            <a:ext cx="3879532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RPA dramatically reduces processing time for large-scale BMI calculations.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5382339" y="3760708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Error Reduction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82339" y="4362093"/>
            <a:ext cx="3879532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Automated calculations minimize human error, ensuring more accurate health assessments.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9883616" y="3760708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83616" y="4362093"/>
            <a:ext cx="3879532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Unattended automation allows for easy scaling to meet increasing data volumes.</a:t>
            </a:r>
            <a:endParaRPr lang="en-US" sz="1950" dirty="0"/>
          </a:p>
        </p:txBody>
      </p:sp>
      <p:sp>
        <p:nvSpPr>
          <p:cNvPr id="10" name="Right Arrow 9"/>
          <p:cNvSpPr/>
          <p:nvPr/>
        </p:nvSpPr>
        <p:spPr>
          <a:xfrm>
            <a:off x="12887661" y="7734748"/>
            <a:ext cx="1742739" cy="4087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685" y="726638"/>
            <a:ext cx="4544020" cy="568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Future Implications</a:t>
            </a:r>
            <a:endParaRPr lang="en-US" sz="3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685" y="1601391"/>
            <a:ext cx="511135" cy="5111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5685" y="2316956"/>
            <a:ext cx="2415540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Enhanced Patient Care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15685" y="2723555"/>
            <a:ext cx="7712631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Rapid BMI assessments enable quicker health interventions and personalized care plans.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685" y="3991094"/>
            <a:ext cx="511135" cy="5111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5685" y="4706660"/>
            <a:ext cx="2271951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Data-Driven Insights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715685" y="5113258"/>
            <a:ext cx="77126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Large-scale BMI data analysis can reveal population health trends and inform policies.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5685" y="6053733"/>
            <a:ext cx="511135" cy="5111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5685" y="6769298"/>
            <a:ext cx="2271951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RPA Expansion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715685" y="7175897"/>
            <a:ext cx="77126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Success in BMI automation paves the way for RPA in other healthcare processes.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275</Words>
  <Application>Microsoft Office PowerPoint</Application>
  <PresentationFormat>Custom</PresentationFormat>
  <Paragraphs>51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Barlow</vt:lpstr>
      <vt:lpstr>Spline Sans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2</cp:revision>
  <dcterms:created xsi:type="dcterms:W3CDTF">2024-11-05T03:36:33Z</dcterms:created>
  <dcterms:modified xsi:type="dcterms:W3CDTF">2024-11-05T03:41:01Z</dcterms:modified>
</cp:coreProperties>
</file>